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3"/>
    <p:sldId id="257" r:id="rId4"/>
    <p:sldId id="258" r:id="rId5"/>
    <p:sldId id="271" r:id="rId6"/>
    <p:sldId id="263" r:id="rId7"/>
    <p:sldId id="264" r:id="rId8"/>
    <p:sldId id="265" r:id="rId9"/>
    <p:sldId id="266" r:id="rId10"/>
    <p:sldId id="267" r:id="rId11"/>
    <p:sldId id="282" r:id="rId12"/>
    <p:sldId id="268" r:id="rId13"/>
    <p:sldId id="274" r:id="rId15"/>
    <p:sldId id="269" r:id="rId16"/>
    <p:sldId id="275" r:id="rId17"/>
    <p:sldId id="270" r:id="rId18"/>
  </p:sldIdLst>
  <p:sldSz cx="12192000" cy="6858000"/>
  <p:notesSz cx="12192000" cy="6858000"/>
  <p:defaultText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6"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81" d="100"/>
          <a:sy n="81" d="100"/>
        </p:scale>
        <p:origin x="725" y="58"/>
      </p:cViewPr>
      <p:guideLst>
        <p:guide orient="horz" pos="2146"/>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notesMaster" Target="notesMasters/notesMaster1.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091"/>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6905979" y="0"/>
            <a:ext cx="5283200" cy="344091"/>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1219200" y="3300413"/>
            <a:ext cx="9753600" cy="2700338"/>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6513910"/>
            <a:ext cx="5283200" cy="34409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6905979" y="6513910"/>
            <a:ext cx="5283200" cy="344090"/>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PhAnim="0" userDrawn="1">
  <p:cSld name="Title Slide">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a:xfrm>
            <a:off x="1524000" y="1122363"/>
            <a:ext cx="9144000" cy="2387600"/>
          </a:xfrm>
        </p:spPr>
        <p:txBody>
          <a:bodyPr anchor="b"/>
          <a:lstStyle>
            <a:lvl1pPr algn="ctr">
              <a:defRPr sz="6000"/>
            </a:lvl1pPr>
          </a:lstStyle>
          <a:p>
            <a:pPr>
              <a:defRPr/>
            </a:pPr>
            <a:r>
              <a:rPr lang="zh-CN"/>
              <a:t>Click to edit Master title style</a:t>
            </a:r>
            <a:endParaRPr lang="zh-CN"/>
          </a:p>
        </p:txBody>
      </p:sp>
      <p:sp>
        <p:nvSpPr>
          <p:cNvPr id="3" name="Subtitle 2"/>
          <p:cNvSpPr>
            <a:spLocks noGrp="1"/>
          </p:cNvSpPr>
          <p:nvPr>
            <p:ph type="subTitle" idx="1"/>
          </p:nvPr>
        </p:nvSpPr>
        <p:spPr bwMode="auto">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zh-CN"/>
              <a:t>Click to edit Master subtitle style</a:t>
            </a:r>
            <a:endParaRPr lang="zh-CN"/>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5" name="Footer Placeholder 4"/>
          <p:cNvSpPr>
            <a:spLocks noGrp="1"/>
          </p:cNvSpPr>
          <p:nvPr>
            <p:ph type="ftr" sz="quarter" idx="11"/>
          </p:nvPr>
        </p:nvSpPr>
        <p:spPr bwMode="auto"/>
        <p:txBody>
          <a:bodyPr/>
          <a:lstStyle/>
          <a:p>
            <a:pPr>
              <a:defRPr/>
            </a:pPr>
            <a:endParaRPr lang="zh-CN"/>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showMasterPhAnim="0" userDrawn="1">
  <p:cSld name="Title and Vertical Tex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zh-CN"/>
              <a:t>Click to edit Master title style</a:t>
            </a:r>
            <a:endParaRPr lang="zh-CN"/>
          </a:p>
        </p:txBody>
      </p:sp>
      <p:sp>
        <p:nvSpPr>
          <p:cNvPr id="3" name="Vertical Text Placeholder 2"/>
          <p:cNvSpPr>
            <a:spLocks noGrp="1"/>
          </p:cNvSpPr>
          <p:nvPr>
            <p:ph type="body" orient="vert" idx="1"/>
          </p:nvPr>
        </p:nvSpPr>
        <p:spPr bwMode="auto"/>
        <p:txBody>
          <a:bodyPr vert="eaVert"/>
          <a:lstStyle/>
          <a:p>
            <a:pPr lvl="0">
              <a:defRPr/>
            </a:pPr>
            <a:r>
              <a:rPr lang="zh-CN"/>
              <a:t>Click to edit Master text styles</a:t>
            </a:r>
            <a:endParaRPr lang="zh-CN"/>
          </a:p>
          <a:p>
            <a:pPr lvl="1">
              <a:defRPr/>
            </a:pPr>
            <a:r>
              <a:rPr lang="zh-CN"/>
              <a:t>Second level</a:t>
            </a:r>
            <a:endParaRPr lang="zh-CN"/>
          </a:p>
          <a:p>
            <a:pPr lvl="2">
              <a:defRPr/>
            </a:pPr>
            <a:r>
              <a:rPr lang="zh-CN"/>
              <a:t>Third level</a:t>
            </a:r>
            <a:endParaRPr lang="zh-CN"/>
          </a:p>
          <a:p>
            <a:pPr lvl="3">
              <a:defRPr/>
            </a:pPr>
            <a:r>
              <a:rPr lang="zh-CN"/>
              <a:t>Fourth level</a:t>
            </a:r>
            <a:endParaRPr lang="zh-CN"/>
          </a:p>
          <a:p>
            <a:pPr lvl="4">
              <a:defRPr/>
            </a:pPr>
            <a:r>
              <a:rPr lang="zh-CN"/>
              <a:t>Fifth level</a:t>
            </a:r>
            <a:endParaRPr lang="zh-CN"/>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5" name="Footer Placeholder 4"/>
          <p:cNvSpPr>
            <a:spLocks noGrp="1"/>
          </p:cNvSpPr>
          <p:nvPr>
            <p:ph type="ftr" sz="quarter" idx="11"/>
          </p:nvPr>
        </p:nvSpPr>
        <p:spPr bwMode="auto"/>
        <p:txBody>
          <a:bodyPr/>
          <a:lstStyle/>
          <a:p>
            <a:pPr>
              <a:defRPr/>
            </a:pPr>
            <a:endParaRPr lang="zh-CN"/>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PhAnim="0" userDrawn="1">
  <p:cSld name="Vertical Title and Text">
    <p:spTree>
      <p:nvGrpSpPr>
        <p:cNvPr id="1" name=""/>
        <p:cNvGrpSpPr/>
        <p:nvPr/>
      </p:nvGrpSpPr>
      <p:grpSpPr bwMode="auto">
        <a:xfrm>
          <a:off x="0" y="0"/>
          <a:ext cx="0" cy="0"/>
          <a:chOff x="0" y="0"/>
          <a:chExt cx="0" cy="0"/>
        </a:xfrm>
      </p:grpSpPr>
      <p:sp>
        <p:nvSpPr>
          <p:cNvPr id="2" name="Vertical Title 1"/>
          <p:cNvSpPr>
            <a:spLocks noGrp="1"/>
          </p:cNvSpPr>
          <p:nvPr>
            <p:ph type="title" orient="vert"/>
          </p:nvPr>
        </p:nvSpPr>
        <p:spPr bwMode="auto">
          <a:xfrm>
            <a:off x="8724900" y="365125"/>
            <a:ext cx="2628900" cy="5811838"/>
          </a:xfrm>
        </p:spPr>
        <p:txBody>
          <a:bodyPr vert="eaVert"/>
          <a:lstStyle/>
          <a:p>
            <a:pPr>
              <a:defRPr/>
            </a:pPr>
            <a:r>
              <a:rPr lang="zh-CN"/>
              <a:t>Click to edit Master title style</a:t>
            </a:r>
            <a:endParaRPr lang="zh-CN"/>
          </a:p>
        </p:txBody>
      </p:sp>
      <p:sp>
        <p:nvSpPr>
          <p:cNvPr id="3" name="Vertical Text Placeholder 2"/>
          <p:cNvSpPr>
            <a:spLocks noGrp="1"/>
          </p:cNvSpPr>
          <p:nvPr>
            <p:ph type="body" orient="vert" idx="1"/>
          </p:nvPr>
        </p:nvSpPr>
        <p:spPr bwMode="auto">
          <a:xfrm>
            <a:off x="838200" y="365125"/>
            <a:ext cx="7734300" cy="5811838"/>
          </a:xfrm>
        </p:spPr>
        <p:txBody>
          <a:bodyPr vert="eaVert"/>
          <a:lstStyle/>
          <a:p>
            <a:pPr lvl="0">
              <a:defRPr/>
            </a:pPr>
            <a:r>
              <a:rPr lang="zh-CN"/>
              <a:t>Click to edit Master text styles</a:t>
            </a:r>
            <a:endParaRPr lang="zh-CN"/>
          </a:p>
          <a:p>
            <a:pPr lvl="1">
              <a:defRPr/>
            </a:pPr>
            <a:r>
              <a:rPr lang="zh-CN"/>
              <a:t>Second level</a:t>
            </a:r>
            <a:endParaRPr lang="zh-CN"/>
          </a:p>
          <a:p>
            <a:pPr lvl="2">
              <a:defRPr/>
            </a:pPr>
            <a:r>
              <a:rPr lang="zh-CN"/>
              <a:t>Third level</a:t>
            </a:r>
            <a:endParaRPr lang="zh-CN"/>
          </a:p>
          <a:p>
            <a:pPr lvl="3">
              <a:defRPr/>
            </a:pPr>
            <a:r>
              <a:rPr lang="zh-CN"/>
              <a:t>Fourth level</a:t>
            </a:r>
            <a:endParaRPr lang="zh-CN"/>
          </a:p>
          <a:p>
            <a:pPr lvl="4">
              <a:defRPr/>
            </a:pPr>
            <a:r>
              <a:rPr lang="zh-CN"/>
              <a:t>Fifth level</a:t>
            </a:r>
            <a:endParaRPr lang="zh-CN"/>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5" name="Footer Placeholder 4"/>
          <p:cNvSpPr>
            <a:spLocks noGrp="1"/>
          </p:cNvSpPr>
          <p:nvPr>
            <p:ph type="ftr" sz="quarter" idx="11"/>
          </p:nvPr>
        </p:nvSpPr>
        <p:spPr bwMode="auto"/>
        <p:txBody>
          <a:bodyPr/>
          <a:lstStyle/>
          <a:p>
            <a:pPr>
              <a:defRPr/>
            </a:pPr>
            <a:endParaRPr lang="zh-CN"/>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showMasterPhAnim="0"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zh-CN"/>
              <a:t>Click to edit Master title style</a:t>
            </a:r>
            <a:endParaRPr lang="zh-CN"/>
          </a:p>
        </p:txBody>
      </p:sp>
      <p:sp>
        <p:nvSpPr>
          <p:cNvPr id="3" name="Content Placeholder 2"/>
          <p:cNvSpPr>
            <a:spLocks noGrp="1"/>
          </p:cNvSpPr>
          <p:nvPr>
            <p:ph idx="1"/>
          </p:nvPr>
        </p:nvSpPr>
        <p:spPr bwMode="auto"/>
        <p:txBody>
          <a:bodyPr/>
          <a:lstStyle/>
          <a:p>
            <a:pPr lvl="0">
              <a:defRPr/>
            </a:pPr>
            <a:r>
              <a:rPr lang="zh-CN"/>
              <a:t>Click to edit Master text styles</a:t>
            </a:r>
            <a:endParaRPr lang="zh-CN"/>
          </a:p>
          <a:p>
            <a:pPr lvl="1">
              <a:defRPr/>
            </a:pPr>
            <a:r>
              <a:rPr lang="zh-CN"/>
              <a:t>Second level</a:t>
            </a:r>
            <a:endParaRPr lang="zh-CN"/>
          </a:p>
          <a:p>
            <a:pPr lvl="2">
              <a:defRPr/>
            </a:pPr>
            <a:r>
              <a:rPr lang="zh-CN"/>
              <a:t>Third level</a:t>
            </a:r>
            <a:endParaRPr lang="zh-CN"/>
          </a:p>
          <a:p>
            <a:pPr lvl="3">
              <a:defRPr/>
            </a:pPr>
            <a:r>
              <a:rPr lang="zh-CN"/>
              <a:t>Fourth level</a:t>
            </a:r>
            <a:endParaRPr lang="zh-CN"/>
          </a:p>
          <a:p>
            <a:pPr lvl="4">
              <a:defRPr/>
            </a:pPr>
            <a:r>
              <a:rPr lang="zh-CN"/>
              <a:t>Fifth level</a:t>
            </a:r>
            <a:endParaRPr lang="zh-CN"/>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5" name="Footer Placeholder 4"/>
          <p:cNvSpPr>
            <a:spLocks noGrp="1"/>
          </p:cNvSpPr>
          <p:nvPr>
            <p:ph type="ftr" sz="quarter" idx="11"/>
          </p:nvPr>
        </p:nvSpPr>
        <p:spPr bwMode="auto"/>
        <p:txBody>
          <a:bodyPr/>
          <a:lstStyle/>
          <a:p>
            <a:pPr>
              <a:defRPr/>
            </a:pPr>
            <a:endParaRPr lang="zh-CN"/>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PhAnim="0"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1850" y="1709738"/>
            <a:ext cx="10515600" cy="2852737"/>
          </a:xfrm>
        </p:spPr>
        <p:txBody>
          <a:bodyPr anchor="b"/>
          <a:lstStyle>
            <a:lvl1pPr>
              <a:defRPr sz="6000"/>
            </a:lvl1pPr>
          </a:lstStyle>
          <a:p>
            <a:pPr>
              <a:defRPr/>
            </a:pPr>
            <a:r>
              <a:rPr lang="zh-CN"/>
              <a:t>Click to edit Master title style</a:t>
            </a:r>
            <a:endParaRPr lang="zh-CN"/>
          </a:p>
        </p:txBody>
      </p:sp>
      <p:sp>
        <p:nvSpPr>
          <p:cNvPr id="3" name="Text Placeholder 2"/>
          <p:cNvSpPr>
            <a:spLocks noGrp="1"/>
          </p:cNvSpPr>
          <p:nvPr>
            <p:ph type="body" idx="1"/>
          </p:nvPr>
        </p:nvSpPr>
        <p:spPr bwMode="auto">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zh-CN"/>
              <a:t>Click to edit Master text styles</a:t>
            </a:r>
            <a:endParaRPr lang="zh-CN"/>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5" name="Footer Placeholder 4"/>
          <p:cNvSpPr>
            <a:spLocks noGrp="1"/>
          </p:cNvSpPr>
          <p:nvPr>
            <p:ph type="ftr" sz="quarter" idx="11"/>
          </p:nvPr>
        </p:nvSpPr>
        <p:spPr bwMode="auto"/>
        <p:txBody>
          <a:bodyPr/>
          <a:lstStyle/>
          <a:p>
            <a:pPr>
              <a:defRPr/>
            </a:pPr>
            <a:endParaRPr lang="zh-CN"/>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showMasterPhAnim="0" userDrawn="1">
  <p:cSld name="Two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zh-CN"/>
              <a:t>Click to edit Master title style</a:t>
            </a:r>
            <a:endParaRPr lang="zh-CN"/>
          </a:p>
        </p:txBody>
      </p:sp>
      <p:sp>
        <p:nvSpPr>
          <p:cNvPr id="3" name="Content Placeholder 2"/>
          <p:cNvSpPr>
            <a:spLocks noGrp="1"/>
          </p:cNvSpPr>
          <p:nvPr>
            <p:ph sz="half" idx="1"/>
          </p:nvPr>
        </p:nvSpPr>
        <p:spPr bwMode="auto">
          <a:xfrm>
            <a:off x="838200" y="1825625"/>
            <a:ext cx="5181600" cy="4351338"/>
          </a:xfrm>
        </p:spPr>
        <p:txBody>
          <a:bodyPr/>
          <a:lstStyle/>
          <a:p>
            <a:pPr lvl="0">
              <a:defRPr/>
            </a:pPr>
            <a:r>
              <a:rPr lang="zh-CN"/>
              <a:t>Click to edit Master text styles</a:t>
            </a:r>
            <a:endParaRPr lang="zh-CN"/>
          </a:p>
          <a:p>
            <a:pPr lvl="1">
              <a:defRPr/>
            </a:pPr>
            <a:r>
              <a:rPr lang="zh-CN"/>
              <a:t>Second level</a:t>
            </a:r>
            <a:endParaRPr lang="zh-CN"/>
          </a:p>
          <a:p>
            <a:pPr lvl="2">
              <a:defRPr/>
            </a:pPr>
            <a:r>
              <a:rPr lang="zh-CN"/>
              <a:t>Third level</a:t>
            </a:r>
            <a:endParaRPr lang="zh-CN"/>
          </a:p>
          <a:p>
            <a:pPr lvl="3">
              <a:defRPr/>
            </a:pPr>
            <a:r>
              <a:rPr lang="zh-CN"/>
              <a:t>Fourth level</a:t>
            </a:r>
            <a:endParaRPr lang="zh-CN"/>
          </a:p>
          <a:p>
            <a:pPr lvl="4">
              <a:defRPr/>
            </a:pPr>
            <a:r>
              <a:rPr lang="zh-CN"/>
              <a:t>Fifth level</a:t>
            </a:r>
            <a:endParaRPr lang="zh-CN"/>
          </a:p>
        </p:txBody>
      </p:sp>
      <p:sp>
        <p:nvSpPr>
          <p:cNvPr id="4" name="Content Placeholder 3"/>
          <p:cNvSpPr>
            <a:spLocks noGrp="1"/>
          </p:cNvSpPr>
          <p:nvPr>
            <p:ph sz="half" idx="2"/>
          </p:nvPr>
        </p:nvSpPr>
        <p:spPr bwMode="auto">
          <a:xfrm>
            <a:off x="6172200" y="1825625"/>
            <a:ext cx="5181600" cy="4351338"/>
          </a:xfrm>
        </p:spPr>
        <p:txBody>
          <a:bodyPr/>
          <a:lstStyle/>
          <a:p>
            <a:pPr lvl="0">
              <a:defRPr/>
            </a:pPr>
            <a:r>
              <a:rPr lang="zh-CN"/>
              <a:t>Click to edit Master text styles</a:t>
            </a:r>
            <a:endParaRPr lang="zh-CN"/>
          </a:p>
          <a:p>
            <a:pPr lvl="1">
              <a:defRPr/>
            </a:pPr>
            <a:r>
              <a:rPr lang="zh-CN"/>
              <a:t>Second level</a:t>
            </a:r>
            <a:endParaRPr lang="zh-CN"/>
          </a:p>
          <a:p>
            <a:pPr lvl="2">
              <a:defRPr/>
            </a:pPr>
            <a:r>
              <a:rPr lang="zh-CN"/>
              <a:t>Third level</a:t>
            </a:r>
            <a:endParaRPr lang="zh-CN"/>
          </a:p>
          <a:p>
            <a:pPr lvl="3">
              <a:defRPr/>
            </a:pPr>
            <a:r>
              <a:rPr lang="zh-CN"/>
              <a:t>Fourth level</a:t>
            </a:r>
            <a:endParaRPr lang="zh-CN"/>
          </a:p>
          <a:p>
            <a:pPr lvl="4">
              <a:defRPr/>
            </a:pPr>
            <a:r>
              <a:rPr lang="zh-CN"/>
              <a:t>Fifth level</a:t>
            </a:r>
            <a:endParaRPr lang="zh-CN"/>
          </a:p>
        </p:txBody>
      </p:sp>
      <p:sp>
        <p:nvSpPr>
          <p:cNvPr id="5" name="Date Placeholder 4"/>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6" name="Footer Placeholder 5"/>
          <p:cNvSpPr>
            <a:spLocks noGrp="1"/>
          </p:cNvSpPr>
          <p:nvPr>
            <p:ph type="ftr" sz="quarter" idx="11"/>
          </p:nvPr>
        </p:nvSpPr>
        <p:spPr bwMode="auto"/>
        <p:txBody>
          <a:bodyPr/>
          <a:lstStyle/>
          <a:p>
            <a:pPr>
              <a:defRPr/>
            </a:pPr>
            <a:endParaRPr lang="zh-CN"/>
          </a:p>
        </p:txBody>
      </p:sp>
      <p:sp>
        <p:nvSpPr>
          <p:cNvPr id="7" name="Slide Number Placeholder 6"/>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showMasterPhAnim="0" userDrawn="1">
  <p:cSld name="Comparis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365125"/>
            <a:ext cx="10515600" cy="1325563"/>
          </a:xfrm>
        </p:spPr>
        <p:txBody>
          <a:bodyPr/>
          <a:lstStyle/>
          <a:p>
            <a:pPr>
              <a:defRPr/>
            </a:pPr>
            <a:r>
              <a:rPr lang="zh-CN"/>
              <a:t>Click to edit Master title style</a:t>
            </a:r>
            <a:endParaRPr lang="zh-CN"/>
          </a:p>
        </p:txBody>
      </p:sp>
      <p:sp>
        <p:nvSpPr>
          <p:cNvPr id="3" name="Text Placeholder 2"/>
          <p:cNvSpPr>
            <a:spLocks noGrp="1"/>
          </p:cNvSpPr>
          <p:nvPr>
            <p:ph type="body" idx="1"/>
          </p:nvPr>
        </p:nvSpPr>
        <p:spPr bwMode="auto">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zh-CN"/>
              <a:t>Click to edit Master text styles</a:t>
            </a:r>
            <a:endParaRPr lang="zh-CN"/>
          </a:p>
        </p:txBody>
      </p:sp>
      <p:sp>
        <p:nvSpPr>
          <p:cNvPr id="4" name="Content Placeholder 3"/>
          <p:cNvSpPr>
            <a:spLocks noGrp="1"/>
          </p:cNvSpPr>
          <p:nvPr>
            <p:ph sz="half" idx="2"/>
          </p:nvPr>
        </p:nvSpPr>
        <p:spPr bwMode="auto">
          <a:xfrm>
            <a:off x="839788" y="2505074"/>
            <a:ext cx="5157787" cy="3684588"/>
          </a:xfrm>
        </p:spPr>
        <p:txBody>
          <a:bodyPr/>
          <a:lstStyle/>
          <a:p>
            <a:pPr lvl="0">
              <a:defRPr/>
            </a:pPr>
            <a:r>
              <a:rPr lang="zh-CN"/>
              <a:t>Click to edit Master text styles</a:t>
            </a:r>
            <a:endParaRPr lang="zh-CN"/>
          </a:p>
          <a:p>
            <a:pPr lvl="1">
              <a:defRPr/>
            </a:pPr>
            <a:r>
              <a:rPr lang="zh-CN"/>
              <a:t>Second level</a:t>
            </a:r>
            <a:endParaRPr lang="zh-CN"/>
          </a:p>
          <a:p>
            <a:pPr lvl="2">
              <a:defRPr/>
            </a:pPr>
            <a:r>
              <a:rPr lang="zh-CN"/>
              <a:t>Third level</a:t>
            </a:r>
            <a:endParaRPr lang="zh-CN"/>
          </a:p>
          <a:p>
            <a:pPr lvl="3">
              <a:defRPr/>
            </a:pPr>
            <a:r>
              <a:rPr lang="zh-CN"/>
              <a:t>Fourth level</a:t>
            </a:r>
            <a:endParaRPr lang="zh-CN"/>
          </a:p>
          <a:p>
            <a:pPr lvl="4">
              <a:defRPr/>
            </a:pPr>
            <a:r>
              <a:rPr lang="zh-CN"/>
              <a:t>Fifth level</a:t>
            </a:r>
            <a:endParaRPr lang="zh-CN"/>
          </a:p>
        </p:txBody>
      </p:sp>
      <p:sp>
        <p:nvSpPr>
          <p:cNvPr id="5" name="Text Placeholder 4"/>
          <p:cNvSpPr>
            <a:spLocks noGrp="1"/>
          </p:cNvSpPr>
          <p:nvPr>
            <p:ph type="body" sz="quarter" idx="3"/>
          </p:nvPr>
        </p:nvSpPr>
        <p:spPr bwMode="auto">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zh-CN"/>
              <a:t>Click to edit Master text styles</a:t>
            </a:r>
            <a:endParaRPr lang="zh-CN"/>
          </a:p>
        </p:txBody>
      </p:sp>
      <p:sp>
        <p:nvSpPr>
          <p:cNvPr id="6" name="Content Placeholder 5"/>
          <p:cNvSpPr>
            <a:spLocks noGrp="1"/>
          </p:cNvSpPr>
          <p:nvPr>
            <p:ph sz="quarter" idx="4"/>
          </p:nvPr>
        </p:nvSpPr>
        <p:spPr bwMode="auto">
          <a:xfrm>
            <a:off x="6172200" y="2505074"/>
            <a:ext cx="5183188" cy="3684588"/>
          </a:xfrm>
        </p:spPr>
        <p:txBody>
          <a:bodyPr/>
          <a:lstStyle/>
          <a:p>
            <a:pPr lvl="0">
              <a:defRPr/>
            </a:pPr>
            <a:r>
              <a:rPr lang="zh-CN"/>
              <a:t>Click to edit Master text styles</a:t>
            </a:r>
            <a:endParaRPr lang="zh-CN"/>
          </a:p>
          <a:p>
            <a:pPr lvl="1">
              <a:defRPr/>
            </a:pPr>
            <a:r>
              <a:rPr lang="zh-CN"/>
              <a:t>Second level</a:t>
            </a:r>
            <a:endParaRPr lang="zh-CN"/>
          </a:p>
          <a:p>
            <a:pPr lvl="2">
              <a:defRPr/>
            </a:pPr>
            <a:r>
              <a:rPr lang="zh-CN"/>
              <a:t>Third level</a:t>
            </a:r>
            <a:endParaRPr lang="zh-CN"/>
          </a:p>
          <a:p>
            <a:pPr lvl="3">
              <a:defRPr/>
            </a:pPr>
            <a:r>
              <a:rPr lang="zh-CN"/>
              <a:t>Fourth level</a:t>
            </a:r>
            <a:endParaRPr lang="zh-CN"/>
          </a:p>
          <a:p>
            <a:pPr lvl="4">
              <a:defRPr/>
            </a:pPr>
            <a:r>
              <a:rPr lang="zh-CN"/>
              <a:t>Fifth level</a:t>
            </a:r>
            <a:endParaRPr lang="zh-CN"/>
          </a:p>
        </p:txBody>
      </p:sp>
      <p:sp>
        <p:nvSpPr>
          <p:cNvPr id="7" name="Date Placeholder 6"/>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8" name="Footer Placeholder 7"/>
          <p:cNvSpPr>
            <a:spLocks noGrp="1"/>
          </p:cNvSpPr>
          <p:nvPr>
            <p:ph type="ftr" sz="quarter" idx="11"/>
          </p:nvPr>
        </p:nvSpPr>
        <p:spPr bwMode="auto"/>
        <p:txBody>
          <a:bodyPr/>
          <a:lstStyle/>
          <a:p>
            <a:pPr>
              <a:defRPr/>
            </a:pPr>
            <a:endParaRPr lang="zh-CN"/>
          </a:p>
        </p:txBody>
      </p:sp>
      <p:sp>
        <p:nvSpPr>
          <p:cNvPr id="9" name="Slide Number Placeholder 8"/>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showMasterPhAnim="0" userDrawn="1">
  <p:cSld name="Title Only">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zh-CN"/>
              <a:t>Click to edit Master title style</a:t>
            </a:r>
            <a:endParaRPr lang="zh-CN"/>
          </a:p>
        </p:txBody>
      </p:sp>
      <p:sp>
        <p:nvSpPr>
          <p:cNvPr id="3" name="Date Placeholder 2"/>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4" name="Footer Placeholder 3"/>
          <p:cNvSpPr>
            <a:spLocks noGrp="1"/>
          </p:cNvSpPr>
          <p:nvPr>
            <p:ph type="ftr" sz="quarter" idx="11"/>
          </p:nvPr>
        </p:nvSpPr>
        <p:spPr bwMode="auto"/>
        <p:txBody>
          <a:bodyPr/>
          <a:lstStyle/>
          <a:p>
            <a:pPr>
              <a:defRPr/>
            </a:pPr>
            <a:endParaRPr lang="zh-CN"/>
          </a:p>
        </p:txBody>
      </p:sp>
      <p:sp>
        <p:nvSpPr>
          <p:cNvPr id="5" name="Slide Number Placeholder 4"/>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PhAnim="0" userDrawn="1">
  <p:cSld name="Blank">
    <p:spTree>
      <p:nvGrpSpPr>
        <p:cNvPr id="1" name=""/>
        <p:cNvGrpSpPr/>
        <p:nvPr/>
      </p:nvGrpSpPr>
      <p:grpSpPr bwMode="auto">
        <a:xfrm>
          <a:off x="0" y="0"/>
          <a:ext cx="0" cy="0"/>
          <a:chOff x="0" y="0"/>
          <a:chExt cx="0" cy="0"/>
        </a:xfrm>
      </p:grpSpPr>
      <p:sp>
        <p:nvSpPr>
          <p:cNvPr id="2" name="Date Placeholder 1"/>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3" name="Footer Placeholder 2"/>
          <p:cNvSpPr>
            <a:spLocks noGrp="1"/>
          </p:cNvSpPr>
          <p:nvPr>
            <p:ph type="ftr" sz="quarter" idx="11"/>
          </p:nvPr>
        </p:nvSpPr>
        <p:spPr bwMode="auto"/>
        <p:txBody>
          <a:bodyPr/>
          <a:lstStyle/>
          <a:p>
            <a:pPr>
              <a:defRPr/>
            </a:pPr>
            <a:endParaRPr lang="zh-CN"/>
          </a:p>
        </p:txBody>
      </p:sp>
      <p:sp>
        <p:nvSpPr>
          <p:cNvPr id="4" name="Slide Number Placeholder 3"/>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PhAnim="0" userDrawn="1">
  <p:cSld name="Content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p:spPr>
        <p:txBody>
          <a:bodyPr anchor="b"/>
          <a:lstStyle>
            <a:lvl1pPr>
              <a:defRPr sz="3200"/>
            </a:lvl1pPr>
          </a:lstStyle>
          <a:p>
            <a:pPr>
              <a:defRPr/>
            </a:pPr>
            <a:r>
              <a:rPr lang="zh-CN"/>
              <a:t>Click to edit Master title style</a:t>
            </a:r>
            <a:endParaRPr lang="zh-CN"/>
          </a:p>
        </p:txBody>
      </p:sp>
      <p:sp>
        <p:nvSpPr>
          <p:cNvPr id="3" name="Content Placeholder 2"/>
          <p:cNvSpPr>
            <a:spLocks noGrp="1"/>
          </p:cNvSpPr>
          <p:nvPr>
            <p:ph idx="1"/>
          </p:nvPr>
        </p:nvSpPr>
        <p:spPr bwMode="auto">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zh-CN"/>
              <a:t>Click to edit Master text styles</a:t>
            </a:r>
            <a:endParaRPr lang="zh-CN"/>
          </a:p>
          <a:p>
            <a:pPr lvl="1">
              <a:defRPr/>
            </a:pPr>
            <a:r>
              <a:rPr lang="zh-CN"/>
              <a:t>Second level</a:t>
            </a:r>
            <a:endParaRPr lang="zh-CN"/>
          </a:p>
          <a:p>
            <a:pPr lvl="2">
              <a:defRPr/>
            </a:pPr>
            <a:r>
              <a:rPr lang="zh-CN"/>
              <a:t>Third level</a:t>
            </a:r>
            <a:endParaRPr lang="zh-CN"/>
          </a:p>
          <a:p>
            <a:pPr lvl="3">
              <a:defRPr/>
            </a:pPr>
            <a:r>
              <a:rPr lang="zh-CN"/>
              <a:t>Fourth level</a:t>
            </a:r>
            <a:endParaRPr lang="zh-CN"/>
          </a:p>
          <a:p>
            <a:pPr lvl="4">
              <a:defRPr/>
            </a:pPr>
            <a:r>
              <a:rPr lang="zh-CN"/>
              <a:t>Fifth level</a:t>
            </a:r>
            <a:endParaRPr lang="zh-CN"/>
          </a:p>
        </p:txBody>
      </p:sp>
      <p:sp>
        <p:nvSpPr>
          <p:cNvPr id="4" name="Text Placeholder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zh-CN"/>
              <a:t>Click to edit Master text styles</a:t>
            </a:r>
            <a:endParaRPr lang="zh-CN"/>
          </a:p>
        </p:txBody>
      </p:sp>
      <p:sp>
        <p:nvSpPr>
          <p:cNvPr id="5" name="Date Placeholder 4"/>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6" name="Footer Placeholder 5"/>
          <p:cNvSpPr>
            <a:spLocks noGrp="1"/>
          </p:cNvSpPr>
          <p:nvPr>
            <p:ph type="ftr" sz="quarter" idx="11"/>
          </p:nvPr>
        </p:nvSpPr>
        <p:spPr bwMode="auto"/>
        <p:txBody>
          <a:bodyPr/>
          <a:lstStyle/>
          <a:p>
            <a:pPr>
              <a:defRPr/>
            </a:pPr>
            <a:endParaRPr lang="zh-CN"/>
          </a:p>
        </p:txBody>
      </p:sp>
      <p:sp>
        <p:nvSpPr>
          <p:cNvPr id="7" name="Slide Number Placeholder 6"/>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PhAnim="0" userDrawn="1">
  <p:cSld name="Picture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p:spPr>
        <p:txBody>
          <a:bodyPr anchor="b"/>
          <a:lstStyle>
            <a:lvl1pPr>
              <a:defRPr sz="3200"/>
            </a:lvl1pPr>
          </a:lstStyle>
          <a:p>
            <a:pPr>
              <a:defRPr/>
            </a:pPr>
            <a:r>
              <a:rPr lang="zh-CN"/>
              <a:t>Click to edit Master title style</a:t>
            </a:r>
            <a:endParaRPr lang="zh-CN"/>
          </a:p>
        </p:txBody>
      </p:sp>
      <p:sp>
        <p:nvSpPr>
          <p:cNvPr id="3" name="Picture Placeholder 2"/>
          <p:cNvSpPr>
            <a:spLocks noGrp="1" noChangeAspect="1"/>
          </p:cNvSpPr>
          <p:nvPr>
            <p:ph type="pic" idx="1"/>
          </p:nvPr>
        </p:nvSpPr>
        <p:spPr bwMode="auto">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zh-CN"/>
              <a:t>Click icon to add picture</a:t>
            </a:r>
            <a:endParaRPr lang="zh-CN"/>
          </a:p>
        </p:txBody>
      </p:sp>
      <p:sp>
        <p:nvSpPr>
          <p:cNvPr id="4" name="Text Placeholder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zh-CN"/>
              <a:t>Click to edit Master text styles</a:t>
            </a:r>
            <a:endParaRPr lang="zh-CN"/>
          </a:p>
        </p:txBody>
      </p:sp>
      <p:sp>
        <p:nvSpPr>
          <p:cNvPr id="5" name="Date Placeholder 4"/>
          <p:cNvSpPr>
            <a:spLocks noGrp="1"/>
          </p:cNvSpPr>
          <p:nvPr>
            <p:ph type="dt" sz="half" idx="10"/>
          </p:nvPr>
        </p:nvSpPr>
        <p:spPr bwMode="auto"/>
        <p:txBody>
          <a:bodyPr/>
          <a:lstStyle/>
          <a:p>
            <a:pPr>
              <a:defRPr/>
            </a:pPr>
            <a:fld id="{BCC18F51-09EC-435C-A3BA-64A766E099C0}" type="datetimeFigureOut">
              <a:rPr lang="en-US" altLang="zh-CN"/>
            </a:fld>
            <a:endParaRPr lang="zh-CN"/>
          </a:p>
        </p:txBody>
      </p:sp>
      <p:sp>
        <p:nvSpPr>
          <p:cNvPr id="6" name="Footer Placeholder 5"/>
          <p:cNvSpPr>
            <a:spLocks noGrp="1"/>
          </p:cNvSpPr>
          <p:nvPr>
            <p:ph type="ftr" sz="quarter" idx="11"/>
          </p:nvPr>
        </p:nvSpPr>
        <p:spPr bwMode="auto"/>
        <p:txBody>
          <a:bodyPr/>
          <a:lstStyle/>
          <a:p>
            <a:pPr>
              <a:defRPr/>
            </a:pPr>
            <a:endParaRPr lang="zh-CN"/>
          </a:p>
        </p:txBody>
      </p:sp>
      <p:sp>
        <p:nvSpPr>
          <p:cNvPr id="7" name="Slide Number Placeholder 6"/>
          <p:cNvSpPr>
            <a:spLocks noGrp="1"/>
          </p:cNvSpPr>
          <p:nvPr>
            <p:ph type="sldNum" sz="quarter" idx="12"/>
          </p:nvPr>
        </p:nvSpPr>
        <p:spPr bwMode="auto"/>
        <p:txBody>
          <a:bodyPr/>
          <a:lstStyle/>
          <a:p>
            <a:pPr>
              <a:defRPr/>
            </a:pPr>
            <a:fld id="{08395586-F03A-48D1-94DF-16B239DF4FB5}" type="slidenum">
              <a:rPr lang="en-US" altLang="zh-CN"/>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838200" y="365125"/>
            <a:ext cx="10515600" cy="1325563"/>
          </a:xfrm>
          <a:prstGeom prst="rect">
            <a:avLst/>
          </a:prstGeom>
        </p:spPr>
        <p:txBody>
          <a:bodyPr vert="horz" lIns="91440" tIns="45720" rIns="91440" bIns="45720" rtlCol="0" anchor="ctr">
            <a:normAutofit/>
          </a:bodyPr>
          <a:lstStyle/>
          <a:p>
            <a:pPr>
              <a:defRPr/>
            </a:pPr>
            <a:r>
              <a:rPr lang="zh-CN"/>
              <a:t>Click to edit Master title style</a:t>
            </a:r>
            <a:endParaRPr lang="zh-CN"/>
          </a:p>
        </p:txBody>
      </p:sp>
      <p:sp>
        <p:nvSpPr>
          <p:cNvPr id="3" name="Text Placeholder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zh-CN"/>
              <a:t>Click to edit Master text styles</a:t>
            </a:r>
            <a:endParaRPr lang="zh-CN"/>
          </a:p>
          <a:p>
            <a:pPr lvl="1">
              <a:defRPr/>
            </a:pPr>
            <a:r>
              <a:rPr lang="zh-CN"/>
              <a:t>Second level</a:t>
            </a:r>
            <a:endParaRPr lang="zh-CN"/>
          </a:p>
          <a:p>
            <a:pPr lvl="2">
              <a:defRPr/>
            </a:pPr>
            <a:r>
              <a:rPr lang="zh-CN"/>
              <a:t>Third level</a:t>
            </a:r>
            <a:endParaRPr lang="zh-CN"/>
          </a:p>
          <a:p>
            <a:pPr lvl="3">
              <a:defRPr/>
            </a:pPr>
            <a:r>
              <a:rPr lang="zh-CN"/>
              <a:t>Fourth level</a:t>
            </a:r>
            <a:endParaRPr lang="zh-CN"/>
          </a:p>
          <a:p>
            <a:pPr lvl="4">
              <a:defRPr/>
            </a:pPr>
            <a:r>
              <a:rPr lang="zh-CN"/>
              <a:t>Fifth level</a:t>
            </a:r>
            <a:endParaRPr lang="zh-CN"/>
          </a:p>
        </p:txBody>
      </p:sp>
      <p:sp>
        <p:nvSpPr>
          <p:cNvPr id="4" name="Date Placeholder 3"/>
          <p:cNvSpPr>
            <a:spLocks noGrp="1"/>
          </p:cNvSpPr>
          <p:nvPr>
            <p:ph type="dt" sz="half" idx="2"/>
          </p:nvPr>
        </p:nvSpPr>
        <p:spPr bwMode="auto">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BCC18F51-09EC-435C-A3BA-64A766E099C0}" type="datetimeFigureOut">
              <a:rPr lang="en-US" altLang="zh-CN"/>
            </a:fld>
            <a:endParaRPr lang="zh-CN"/>
          </a:p>
        </p:txBody>
      </p:sp>
      <p:sp>
        <p:nvSpPr>
          <p:cNvPr id="5" name="Footer Placeholder 4"/>
          <p:cNvSpPr>
            <a:spLocks noGrp="1"/>
          </p:cNvSpPr>
          <p:nvPr>
            <p:ph type="ftr" sz="quarter" idx="3"/>
          </p:nvPr>
        </p:nvSpPr>
        <p:spPr bwMode="auto">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zh-CN"/>
          </a:p>
        </p:txBody>
      </p:sp>
      <p:sp>
        <p:nvSpPr>
          <p:cNvPr id="6" name="Slide Number Placeholder 5"/>
          <p:cNvSpPr>
            <a:spLocks noGrp="1"/>
          </p:cNvSpPr>
          <p:nvPr>
            <p:ph type="sldNum" sz="quarter" idx="4"/>
          </p:nvPr>
        </p:nvSpPr>
        <p:spPr bwMode="auto">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08395586-F03A-48D1-94DF-16B239DF4FB5}" type="slidenum">
              <a:rPr lang="en-US" altLang="zh-CN"/>
            </a:fld>
            <a:endParaRPr 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panose="020B0604020202090204"/>
        <a:buChar char="•"/>
        <a:defRPr sz="2800">
          <a:solidFill>
            <a:schemeClr val="tx1"/>
          </a:solidFill>
          <a:latin typeface="+mn-lt"/>
          <a:ea typeface="+mn-ea"/>
          <a:cs typeface="+mn-cs"/>
        </a:defRPr>
      </a:lvl1pPr>
      <a:lvl2pPr marL="685800" indent="-228600" algn="l" defTabSz="914400">
        <a:lnSpc>
          <a:spcPct val="90000"/>
        </a:lnSpc>
        <a:spcBef>
          <a:spcPts val="500"/>
        </a:spcBef>
        <a:buFont typeface="Arial" panose="020B0604020202090204"/>
        <a:buChar char="•"/>
        <a:defRPr sz="2400">
          <a:solidFill>
            <a:schemeClr val="tx1"/>
          </a:solidFill>
          <a:latin typeface="+mn-lt"/>
          <a:ea typeface="+mn-ea"/>
          <a:cs typeface="+mn-cs"/>
        </a:defRPr>
      </a:lvl2pPr>
      <a:lvl3pPr marL="1143000" indent="-228600" algn="l" defTabSz="914400">
        <a:lnSpc>
          <a:spcPct val="90000"/>
        </a:lnSpc>
        <a:spcBef>
          <a:spcPts val="500"/>
        </a:spcBef>
        <a:buFont typeface="Arial" panose="020B0604020202090204"/>
        <a:buChar char="•"/>
        <a:defRPr sz="2000">
          <a:solidFill>
            <a:schemeClr val="tx1"/>
          </a:solidFill>
          <a:latin typeface="+mn-lt"/>
          <a:ea typeface="+mn-ea"/>
          <a:cs typeface="+mn-cs"/>
        </a:defRPr>
      </a:lvl3pPr>
      <a:lvl4pPr marL="1600200" indent="-228600" algn="l" defTabSz="914400">
        <a:lnSpc>
          <a:spcPct val="90000"/>
        </a:lnSpc>
        <a:spcBef>
          <a:spcPts val="500"/>
        </a:spcBef>
        <a:buFont typeface="Arial" panose="020B0604020202090204"/>
        <a:buChar char="•"/>
        <a:defRPr sz="1800">
          <a:solidFill>
            <a:schemeClr val="tx1"/>
          </a:solidFill>
          <a:latin typeface="+mn-lt"/>
          <a:ea typeface="+mn-ea"/>
          <a:cs typeface="+mn-cs"/>
        </a:defRPr>
      </a:lvl4pPr>
      <a:lvl5pPr marL="2057400" indent="-228600" algn="l" defTabSz="914400">
        <a:lnSpc>
          <a:spcPct val="90000"/>
        </a:lnSpc>
        <a:spcBef>
          <a:spcPts val="500"/>
        </a:spcBef>
        <a:buFont typeface="Arial" panose="020B0604020202090204"/>
        <a:buChar char="•"/>
        <a:defRPr sz="1800">
          <a:solidFill>
            <a:schemeClr val="tx1"/>
          </a:solidFill>
          <a:latin typeface="+mn-lt"/>
          <a:ea typeface="+mn-ea"/>
          <a:cs typeface="+mn-cs"/>
        </a:defRPr>
      </a:lvl5pPr>
      <a:lvl6pPr marL="2514600" indent="-228600" algn="l" defTabSz="914400">
        <a:lnSpc>
          <a:spcPct val="90000"/>
        </a:lnSpc>
        <a:spcBef>
          <a:spcPts val="500"/>
        </a:spcBef>
        <a:buFont typeface="Arial" panose="020B0604020202090204"/>
        <a:buChar char="•"/>
        <a:defRPr sz="1800">
          <a:solidFill>
            <a:schemeClr val="tx1"/>
          </a:solidFill>
          <a:latin typeface="+mn-lt"/>
          <a:ea typeface="+mn-ea"/>
          <a:cs typeface="+mn-cs"/>
        </a:defRPr>
      </a:lvl6pPr>
      <a:lvl7pPr marL="2971800" indent="-228600" algn="l" defTabSz="914400">
        <a:lnSpc>
          <a:spcPct val="90000"/>
        </a:lnSpc>
        <a:spcBef>
          <a:spcPts val="500"/>
        </a:spcBef>
        <a:buFont typeface="Arial" panose="020B0604020202090204"/>
        <a:buChar char="•"/>
        <a:defRPr sz="1800">
          <a:solidFill>
            <a:schemeClr val="tx1"/>
          </a:solidFill>
          <a:latin typeface="+mn-lt"/>
          <a:ea typeface="+mn-ea"/>
          <a:cs typeface="+mn-cs"/>
        </a:defRPr>
      </a:lvl7pPr>
      <a:lvl8pPr marL="3429000" indent="-228600" algn="l" defTabSz="914400">
        <a:lnSpc>
          <a:spcPct val="90000"/>
        </a:lnSpc>
        <a:spcBef>
          <a:spcPts val="500"/>
        </a:spcBef>
        <a:buFont typeface="Arial" panose="020B0604020202090204"/>
        <a:buChar char="•"/>
        <a:defRPr sz="1800">
          <a:solidFill>
            <a:schemeClr val="tx1"/>
          </a:solidFill>
          <a:latin typeface="+mn-lt"/>
          <a:ea typeface="+mn-ea"/>
          <a:cs typeface="+mn-cs"/>
        </a:defRPr>
      </a:lvl8pPr>
      <a:lvl9pPr marL="3886200" indent="-228600" algn="l" defTabSz="914400">
        <a:lnSpc>
          <a:spcPct val="90000"/>
        </a:lnSpc>
        <a:spcBef>
          <a:spcPts val="500"/>
        </a:spcBef>
        <a:buFont typeface="Arial" panose="020B0604020202090204"/>
        <a:buChar char="•"/>
        <a:defRPr sz="1800">
          <a:solidFill>
            <a:schemeClr val="tx1"/>
          </a:solidFill>
          <a:latin typeface="+mn-lt"/>
          <a:ea typeface="+mn-ea"/>
          <a:cs typeface="+mn-cs"/>
        </a:defRPr>
      </a:lvl9pPr>
    </p:bodyStyle>
    <p:otherStyle>
      <a:defPPr>
        <a:defRPr lang="zh-CN"/>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p:txBody>
          <a:bodyPr/>
          <a:lstStyle/>
          <a:p>
            <a:pPr>
              <a:defRPr/>
            </a:pPr>
            <a:r>
              <a:rPr lang="en-US" altLang="zh-CN" dirty="0"/>
              <a:t>Group 7 - </a:t>
            </a:r>
            <a:r>
              <a:rPr lang="en-US" altLang="zh-CN" dirty="0"/>
              <a:t>Eom</a:t>
            </a:r>
            <a:endParaRPr lang="en-US" altLang="zh-CN" dirty="0"/>
          </a:p>
        </p:txBody>
      </p:sp>
      <p:sp>
        <p:nvSpPr>
          <p:cNvPr id="3" name="Subtitle 2"/>
          <p:cNvSpPr>
            <a:spLocks noGrp="1"/>
          </p:cNvSpPr>
          <p:nvPr>
            <p:ph type="subTitle" idx="1"/>
          </p:nvPr>
        </p:nvSpPr>
        <p:spPr bwMode="auto"/>
        <p:txBody>
          <a:bodyPr/>
          <a:lstStyle/>
          <a:p>
            <a:pPr>
              <a:defRPr/>
            </a:pPr>
            <a:r>
              <a:rPr lang="en-US" altLang="zh-CN" dirty="0"/>
              <a:t>Members: </a:t>
            </a:r>
            <a:r>
              <a:rPr lang="en-US" altLang="zh-CN" dirty="0" err="1"/>
              <a:t>Yehan Yang</a:t>
            </a:r>
            <a:r>
              <a:rPr lang="en-US" altLang="zh-CN" dirty="0"/>
              <a:t>, Jiabo Tong</a:t>
            </a:r>
            <a:endParaRPr 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descr="/Users/mac/Library/Containers/com.kingsoft.wpsoffice.mac/Data/tmp/picturecompress_20231011131040/output_1.pngoutput_1"/>
          <p:cNvPicPr>
            <a:picLocks noChangeAspect="1"/>
          </p:cNvPicPr>
          <p:nvPr/>
        </p:nvPicPr>
        <p:blipFill>
          <a:blip r:embed="rId1"/>
          <a:stretch>
            <a:fillRect/>
          </a:stretch>
        </p:blipFill>
        <p:spPr>
          <a:xfrm>
            <a:off x="0" y="19050"/>
            <a:ext cx="12185650" cy="685546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p:cNvPicPr>
            <a:picLocks noChangeAspect="1"/>
          </p:cNvPicPr>
          <p:nvPr/>
        </p:nvPicPr>
        <p:blipFill>
          <a:blip r:embed="rId1"/>
          <a:stretch>
            <a:fillRect/>
          </a:stretch>
        </p:blipFill>
        <p:spPr>
          <a:xfrm>
            <a:off x="609600" y="0"/>
            <a:ext cx="10972800" cy="6858000"/>
          </a:xfrm>
          <a:prstGeom prst="rect">
            <a:avLst/>
          </a:prstGeom>
        </p:spPr>
      </p:pic>
      <p:pic>
        <p:nvPicPr>
          <p:cNvPr id="5" name="图片 4"/>
          <p:cNvPicPr>
            <a:picLocks noChangeAspect="1"/>
          </p:cNvPicPr>
          <p:nvPr/>
        </p:nvPicPr>
        <p:blipFill>
          <a:blip r:embed="rId2"/>
          <a:stretch>
            <a:fillRect/>
          </a:stretch>
        </p:blipFill>
        <p:spPr>
          <a:xfrm>
            <a:off x="609600" y="0"/>
            <a:ext cx="10972800" cy="6858000"/>
          </a:xfrm>
          <a:prstGeom prst="rect">
            <a:avLst/>
          </a:prstGeom>
        </p:spPr>
      </p:pic>
      <p:pic>
        <p:nvPicPr>
          <p:cNvPr id="6" name="图片 5"/>
          <p:cNvPicPr>
            <a:picLocks noChangeAspect="1"/>
          </p:cNvPicPr>
          <p:nvPr/>
        </p:nvPicPr>
        <p:blipFill>
          <a:blip r:embed="rId3"/>
          <a:stretch>
            <a:fillRect/>
          </a:stretch>
        </p:blipFill>
        <p:spPr>
          <a:xfrm>
            <a:off x="609600" y="0"/>
            <a:ext cx="109728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156075" y="2781300"/>
            <a:ext cx="3880485" cy="1416050"/>
          </a:xfrm>
        </p:spPr>
        <p:txBody>
          <a:bodyPr/>
          <a:p>
            <a:r>
              <a:rPr lang="en-US" altLang="zh-CN"/>
              <a:t>The </a:t>
            </a:r>
            <a:r>
              <a:rPr lang="en-US" altLang="zh-CN"/>
              <a:t>Backend</a:t>
            </a:r>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p:cNvPicPr>
            <a:picLocks noChangeAspect="1"/>
          </p:cNvPicPr>
          <p:nvPr/>
        </p:nvPicPr>
        <p:blipFill>
          <a:blip r:embed="rId1"/>
          <a:stretch>
            <a:fillRect/>
          </a:stretch>
        </p:blipFill>
        <p:spPr>
          <a:xfrm>
            <a:off x="609600" y="0"/>
            <a:ext cx="10972800" cy="6858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p:cNvPicPr>
            <a:picLocks noChangeAspect="1"/>
          </p:cNvPicPr>
          <p:nvPr/>
        </p:nvPicPr>
        <p:blipFill>
          <a:blip r:embed="rId1"/>
          <a:stretch>
            <a:fillRect/>
          </a:stretch>
        </p:blipFill>
        <p:spPr>
          <a:xfrm>
            <a:off x="609600" y="0"/>
            <a:ext cx="10972800" cy="6858000"/>
          </a:xfrm>
          <a:prstGeom prst="rect">
            <a:avLst/>
          </a:prstGeom>
        </p:spPr>
      </p:pic>
      <p:pic>
        <p:nvPicPr>
          <p:cNvPr id="5" name="图片 4"/>
          <p:cNvPicPr>
            <a:picLocks noChangeAspect="1"/>
          </p:cNvPicPr>
          <p:nvPr/>
        </p:nvPicPr>
        <p:blipFill>
          <a:blip r:embed="rId2"/>
          <a:stretch>
            <a:fillRect/>
          </a:stretch>
        </p:blipFill>
        <p:spPr>
          <a:xfrm>
            <a:off x="609600" y="0"/>
            <a:ext cx="109728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p:cNvPicPr>
            <a:picLocks noChangeAspect="1"/>
          </p:cNvPicPr>
          <p:nvPr/>
        </p:nvPicPr>
        <p:blipFill>
          <a:blip r:embed="rId1"/>
          <a:stretch>
            <a:fillRect/>
          </a:stretch>
        </p:blipFill>
        <p:spPr>
          <a:xfrm>
            <a:off x="0" y="98425"/>
            <a:ext cx="12192000" cy="66611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sym typeface="+mn-ea"/>
              </a:rPr>
              <a:t>Yehan Yang</a:t>
            </a:r>
            <a:r>
              <a:rPr lang="en-US" altLang="zh-CN" dirty="0"/>
              <a:t>’s contribution</a:t>
            </a:r>
            <a:endParaRPr lang="zh-CN" altLang="en-US" dirty="0"/>
          </a:p>
        </p:txBody>
      </p:sp>
      <p:sp>
        <p:nvSpPr>
          <p:cNvPr id="3" name="内容占位符 2"/>
          <p:cNvSpPr>
            <a:spLocks noGrp="1"/>
          </p:cNvSpPr>
          <p:nvPr>
            <p:ph idx="1"/>
          </p:nvPr>
        </p:nvSpPr>
        <p:spPr/>
        <p:txBody>
          <a:bodyPr>
            <a:normAutofit fontScale="90000"/>
          </a:bodyPr>
          <a:lstStyle/>
          <a:p>
            <a:r>
              <a:rPr lang="en-US" altLang="zh-CN" dirty="0"/>
              <a:t>Nearly 60% work is done by him.</a:t>
            </a:r>
            <a:endParaRPr lang="en-US" altLang="zh-CN" dirty="0"/>
          </a:p>
          <a:p>
            <a:r>
              <a:rPr lang="en-US" altLang="zh-CN"/>
              <a:t>Front-end: including front-end login, registration, sidebar, personal information display, personal information editing, uploading avatar, car map display and other front-end page writing and its ajax communication request, js, jquery dynamic update page elements, md5 encrypted transmission, etc.</a:t>
            </a:r>
            <a:r>
              <a:rPr lang="en-US" altLang="zh-CN" dirty="0"/>
              <a:t>Conduct the training strategy and design the program structure.</a:t>
            </a:r>
            <a:endParaRPr lang="en-US" altLang="zh-CN" dirty="0"/>
          </a:p>
          <a:p>
            <a:r>
              <a:rPr lang="en-US" altLang="zh-CN" dirty="0"/>
              <a:t>Backend: Java part controller layer, service layer. Including file upload return URL interface, personal information editing interface, email verification code interface. The Python part is based on Bluetooth to receive the moving trajectory of the car.</a:t>
            </a:r>
            <a:endParaRPr lang="en-US" altLang="zh-C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mn-ea"/>
              </a:rPr>
              <a:t>Jiabo Tong</a:t>
            </a:r>
            <a:r>
              <a:rPr lang="en-US" altLang="zh-CN" dirty="0"/>
              <a:t>’s contribution</a:t>
            </a:r>
            <a:endParaRPr lang="zh-CN" altLang="en-US" dirty="0"/>
          </a:p>
        </p:txBody>
      </p:sp>
      <p:sp>
        <p:nvSpPr>
          <p:cNvPr id="3" name="内容占位符 2"/>
          <p:cNvSpPr>
            <a:spLocks noGrp="1"/>
          </p:cNvSpPr>
          <p:nvPr>
            <p:ph idx="1"/>
          </p:nvPr>
        </p:nvSpPr>
        <p:spPr/>
        <p:txBody>
          <a:bodyPr>
            <a:normAutofit lnSpcReduction="10000"/>
          </a:bodyPr>
          <a:lstStyle/>
          <a:p>
            <a:r>
              <a:rPr lang="en-US" altLang="zh-CN" dirty="0"/>
              <a:t>Nearly 30% work is done by him.</a:t>
            </a:r>
            <a:endParaRPr lang="en-US" altLang="zh-CN" dirty="0"/>
          </a:p>
          <a:p>
            <a:r>
              <a:rPr lang="en-US" altLang="zh-CN" dirty="0"/>
              <a:t>Front-end: robot information display and communication with back-end, as well as subsequent improvement and perfection of front-end work.</a:t>
            </a:r>
            <a:endParaRPr lang="en-US" altLang="zh-CN" dirty="0"/>
          </a:p>
          <a:p>
            <a:r>
              <a:rPr lang="en-US" altLang="zh-CN" dirty="0"/>
              <a:t>Backend: Part of the business logic interface includes the login interface, registration interface, personal information display interface, and robot information display and modification interface of the controller layer. The construction of the database and its connection with the backend, using mybitis plug-in to execute sql database operations related business logic (Mapper layer).</a:t>
            </a:r>
            <a:endParaRPr lang="zh-CN" altLang="en-US" dirty="0">
              <a:ea typeface="宋体"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156075" y="2781300"/>
            <a:ext cx="3880485" cy="1416050"/>
          </a:xfrm>
        </p:spPr>
        <p:txBody>
          <a:bodyPr/>
          <a:p>
            <a:r>
              <a:rPr lang="en-US" altLang="zh-CN"/>
              <a:t>The Front-</a:t>
            </a:r>
            <a:r>
              <a:rPr lang="en-US" altLang="zh-CN"/>
              <a:t>end</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7020560" y="765175"/>
            <a:ext cx="5337175" cy="5930900"/>
          </a:xfrm>
        </p:spPr>
        <p:txBody>
          <a:bodyPr>
            <a:noAutofit/>
          </a:bodyPr>
          <a:p>
            <a:pPr algn="l"/>
            <a:r>
              <a:rPr lang="zh-CN" altLang="en-US" sz="2700"/>
              <a:t>This is our login registration page, you can see it is very distinctive, if you click the registration button on the other side of the window will be smoothly changed to let you fill in the registration information.We even added email verification in the registration screen</a:t>
            </a:r>
            <a:r>
              <a:rPr lang="en-US" altLang="zh-CN" sz="2700"/>
              <a:t>.</a:t>
            </a:r>
            <a:endParaRPr lang="en-US" altLang="zh-CN" sz="2700"/>
          </a:p>
          <a:p>
            <a:pPr algn="l"/>
            <a:r>
              <a:rPr lang="en-US" altLang="zh-CN" sz="2700"/>
              <a:t>We can randomly choose a teacher's email address to register</a:t>
            </a:r>
            <a:r>
              <a:rPr lang="zh-CN" altLang="en-US" sz="2700">
                <a:ea typeface="宋体" charset="0"/>
              </a:rPr>
              <a:t>！</a:t>
            </a:r>
            <a:endParaRPr lang="zh-CN" altLang="en-US" sz="2700">
              <a:ea typeface="宋体" charset="0"/>
            </a:endParaRPr>
          </a:p>
        </p:txBody>
      </p:sp>
      <p:pic>
        <p:nvPicPr>
          <p:cNvPr id="4" name="图片 3"/>
          <p:cNvPicPr>
            <a:picLocks noChangeAspect="1"/>
          </p:cNvPicPr>
          <p:nvPr/>
        </p:nvPicPr>
        <p:blipFill>
          <a:blip r:embed="rId1"/>
          <a:stretch>
            <a:fillRect/>
          </a:stretch>
        </p:blipFill>
        <p:spPr>
          <a:xfrm>
            <a:off x="191135" y="188595"/>
            <a:ext cx="6685280" cy="6435725"/>
          </a:xfrm>
          <a:prstGeom prst="rect">
            <a:avLst/>
          </a:prstGeom>
        </p:spPr>
      </p:pic>
      <p:pic>
        <p:nvPicPr>
          <p:cNvPr id="6" name="图片 5"/>
          <p:cNvPicPr>
            <a:picLocks noChangeAspect="1"/>
          </p:cNvPicPr>
          <p:nvPr/>
        </p:nvPicPr>
        <p:blipFill>
          <a:blip r:embed="rId2"/>
          <a:stretch>
            <a:fillRect/>
          </a:stretch>
        </p:blipFill>
        <p:spPr>
          <a:xfrm>
            <a:off x="191135" y="188595"/>
            <a:ext cx="6729095" cy="6426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5" name="图片 4"/>
          <p:cNvPicPr>
            <a:picLocks noChangeAspect="1"/>
          </p:cNvPicPr>
          <p:nvPr/>
        </p:nvPicPr>
        <p:blipFill>
          <a:blip r:embed="rId1"/>
          <a:stretch>
            <a:fillRect/>
          </a:stretch>
        </p:blipFill>
        <p:spPr>
          <a:xfrm>
            <a:off x="0" y="113665"/>
            <a:ext cx="12192000" cy="663003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5" name="图片 4"/>
          <p:cNvPicPr>
            <a:picLocks noChangeAspect="1"/>
          </p:cNvPicPr>
          <p:nvPr/>
        </p:nvPicPr>
        <p:blipFill>
          <a:blip r:embed="rId1"/>
          <a:stretch>
            <a:fillRect/>
          </a:stretch>
        </p:blipFill>
        <p:spPr>
          <a:xfrm>
            <a:off x="0" y="116205"/>
            <a:ext cx="12192000" cy="66249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p:cNvPicPr>
            <a:picLocks noChangeAspect="1"/>
          </p:cNvPicPr>
          <p:nvPr/>
        </p:nvPicPr>
        <p:blipFill>
          <a:blip r:embed="rId1"/>
          <a:stretch>
            <a:fillRect/>
          </a:stretch>
        </p:blipFill>
        <p:spPr>
          <a:xfrm>
            <a:off x="0" y="111760"/>
            <a:ext cx="12192000" cy="66338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p:cNvPicPr>
            <a:picLocks noChangeAspect="1"/>
          </p:cNvPicPr>
          <p:nvPr/>
        </p:nvPicPr>
        <p:blipFill>
          <a:blip r:embed="rId1"/>
          <a:stretch>
            <a:fillRect/>
          </a:stretch>
        </p:blipFill>
        <p:spPr>
          <a:xfrm>
            <a:off x="190500" y="0"/>
            <a:ext cx="11811000" cy="6858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New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1653</Words>
  <Application>WPS 演示</Application>
  <PresentationFormat>宽屏</PresentationFormat>
  <Paragraphs>23</Paragraphs>
  <Slides>15</Slides>
  <Notes>0</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Arial</vt:lpstr>
      <vt:lpstr>宋体</vt:lpstr>
      <vt:lpstr>Wingdings</vt:lpstr>
      <vt:lpstr>Arial</vt:lpstr>
      <vt:lpstr>宋体</vt:lpstr>
      <vt:lpstr>汉仪书宋二KW</vt:lpstr>
      <vt:lpstr>微软雅黑</vt:lpstr>
      <vt:lpstr>汉仪旗黑</vt:lpstr>
      <vt:lpstr>Arial Unicode MS</vt:lpstr>
      <vt:lpstr>Calibri</vt:lpstr>
      <vt:lpstr>Helvetica Neue</vt:lpstr>
      <vt:lpstr>Office Theme</vt:lpstr>
      <vt:lpstr>Group 7 - Eom</vt:lpstr>
      <vt:lpstr>Yehan Yang’s contribution</vt:lpstr>
      <vt:lpstr>Jiabo Tong’s contribution</vt:lpstr>
      <vt:lpstr>The Front-end</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The Backend</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7 - IoT</dc:title>
  <dc:creator>Yiyang - all-in-one workspace</dc:creator>
  <cp:lastModifiedBy>羊先森</cp:lastModifiedBy>
  <cp:revision>11</cp:revision>
  <dcterms:created xsi:type="dcterms:W3CDTF">2023-10-11T05:11:23Z</dcterms:created>
  <dcterms:modified xsi:type="dcterms:W3CDTF">2023-10-11T05:11:23Z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0D003783E9A740D37B2E266565B4E631_43</vt:lpwstr>
  </property>
  <property fmtid="{D5CDD505-2E9C-101B-9397-08002B2CF9AE}" pid="3" name="KSOProductBuildVer">
    <vt:lpwstr>2052-6.2.0.8299</vt:lpwstr>
  </property>
</Properties>
</file>